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9" r:id="rId2"/>
    <p:sldId id="298" r:id="rId3"/>
  </p:sldIdLst>
  <p:sldSz cx="12192000" cy="6858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4CF"/>
    <a:srgbClr val="007489"/>
    <a:srgbClr val="E7B809"/>
    <a:srgbClr val="AFBA4C"/>
    <a:srgbClr val="594A41"/>
    <a:srgbClr val="726658"/>
    <a:srgbClr val="939598"/>
    <a:srgbClr val="91A64C"/>
    <a:srgbClr val="B51217"/>
    <a:srgbClr val="5EA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6"/>
    <p:restoredTop sz="94655"/>
  </p:normalViewPr>
  <p:slideViewPr>
    <p:cSldViewPr snapToGrid="0" snapToObjects="1">
      <p:cViewPr varScale="1">
        <p:scale>
          <a:sx n="48" d="100"/>
          <a:sy n="48" d="100"/>
        </p:scale>
        <p:origin x="39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DF9005-6FD7-D943-8BFC-0B58393D94D7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4A4C21-E16E-C642-9330-7CADC9B17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830762-E8B7-734C-B6C1-98B71509C010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67781"/>
            <a:ext cx="5598160" cy="3655457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00C376-6EEB-ED41-A0B0-F2F3670E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 userDrawn="1"/>
        </p:nvSpPr>
        <p:spPr>
          <a:xfrm flipH="1" flipV="1">
            <a:off x="1067123" y="2487119"/>
            <a:ext cx="2927027" cy="4413744"/>
          </a:xfrm>
          <a:custGeom>
            <a:avLst/>
            <a:gdLst>
              <a:gd name="connsiteX0" fmla="*/ 2927027 w 2927027"/>
              <a:gd name="connsiteY0" fmla="*/ 4413744 h 4413744"/>
              <a:gd name="connsiteX1" fmla="*/ 2546391 w 2927027"/>
              <a:gd name="connsiteY1" fmla="*/ 4413744 h 4413744"/>
              <a:gd name="connsiteX2" fmla="*/ 1755994 w 2927027"/>
              <a:gd name="connsiteY2" fmla="*/ 3050724 h 4413744"/>
              <a:gd name="connsiteX3" fmla="*/ 1755072 w 2927027"/>
              <a:gd name="connsiteY3" fmla="*/ 3045066 h 4413744"/>
              <a:gd name="connsiteX4" fmla="*/ 4192 w 2927027"/>
              <a:gd name="connsiteY4" fmla="*/ 25719 h 4413744"/>
              <a:gd name="connsiteX5" fmla="*/ 0 w 2927027"/>
              <a:gd name="connsiteY5" fmla="*/ 0 h 4413744"/>
              <a:gd name="connsiteX6" fmla="*/ 361040 w 2927027"/>
              <a:gd name="connsiteY6" fmla="*/ 0 h 4413744"/>
              <a:gd name="connsiteX7" fmla="*/ 2255589 w 2927027"/>
              <a:gd name="connsiteY7" fmla="*/ 3256577 h 4413744"/>
              <a:gd name="connsiteX8" fmla="*/ 2253833 w 2927027"/>
              <a:gd name="connsiteY8" fmla="*/ 3256577 h 441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7027" h="4413744">
                <a:moveTo>
                  <a:pt x="2927027" y="4413744"/>
                </a:moveTo>
                <a:lnTo>
                  <a:pt x="2546391" y="4413744"/>
                </a:lnTo>
                <a:lnTo>
                  <a:pt x="1755994" y="3050724"/>
                </a:lnTo>
                <a:lnTo>
                  <a:pt x="1755072" y="3045066"/>
                </a:lnTo>
                <a:lnTo>
                  <a:pt x="4192" y="25719"/>
                </a:lnTo>
                <a:lnTo>
                  <a:pt x="0" y="0"/>
                </a:lnTo>
                <a:lnTo>
                  <a:pt x="361040" y="0"/>
                </a:lnTo>
                <a:lnTo>
                  <a:pt x="2255589" y="3256577"/>
                </a:lnTo>
                <a:lnTo>
                  <a:pt x="2253833" y="32565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reeform 39"/>
          <p:cNvSpPr/>
          <p:nvPr userDrawn="1"/>
        </p:nvSpPr>
        <p:spPr>
          <a:xfrm>
            <a:off x="0" y="-1588"/>
            <a:ext cx="10201275" cy="2489201"/>
          </a:xfrm>
          <a:custGeom>
            <a:avLst/>
            <a:gdLst>
              <a:gd name="connsiteX0" fmla="*/ 0 w 10201159"/>
              <a:gd name="connsiteY0" fmla="*/ 0 h 2489677"/>
              <a:gd name="connsiteX1" fmla="*/ 2377502 w 10201159"/>
              <a:gd name="connsiteY1" fmla="*/ 0 h 2489677"/>
              <a:gd name="connsiteX2" fmla="*/ 4755345 w 10201159"/>
              <a:gd name="connsiteY2" fmla="*/ 0 h 2489677"/>
              <a:gd name="connsiteX3" fmla="*/ 10201159 w 10201159"/>
              <a:gd name="connsiteY3" fmla="*/ 0 h 2489677"/>
              <a:gd name="connsiteX4" fmla="*/ 10201159 w 10201159"/>
              <a:gd name="connsiteY4" fmla="*/ 2489677 h 2489677"/>
              <a:gd name="connsiteX5" fmla="*/ 6194175 w 10201159"/>
              <a:gd name="connsiteY5" fmla="*/ 2489677 h 2489677"/>
              <a:gd name="connsiteX6" fmla="*/ 3816332 w 10201159"/>
              <a:gd name="connsiteY6" fmla="*/ 2489677 h 2489677"/>
              <a:gd name="connsiteX7" fmla="*/ 1448681 w 10201159"/>
              <a:gd name="connsiteY7" fmla="*/ 2489677 h 248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1159" h="2489677">
                <a:moveTo>
                  <a:pt x="0" y="0"/>
                </a:moveTo>
                <a:lnTo>
                  <a:pt x="2377502" y="0"/>
                </a:lnTo>
                <a:lnTo>
                  <a:pt x="4755345" y="0"/>
                </a:lnTo>
                <a:lnTo>
                  <a:pt x="10201159" y="0"/>
                </a:lnTo>
                <a:lnTo>
                  <a:pt x="10201159" y="2489677"/>
                </a:lnTo>
                <a:lnTo>
                  <a:pt x="6194175" y="2489677"/>
                </a:lnTo>
                <a:lnTo>
                  <a:pt x="3816332" y="2489677"/>
                </a:lnTo>
                <a:lnTo>
                  <a:pt x="1448681" y="2489677"/>
                </a:lnTo>
                <a:close/>
              </a:path>
            </a:pathLst>
          </a:custGeom>
          <a:solidFill>
            <a:srgbClr val="007489"/>
          </a:solidFill>
          <a:ln>
            <a:solidFill>
              <a:srgbClr val="007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>
            <a:off x="349250" y="0"/>
            <a:ext cx="11842750" cy="4086225"/>
          </a:xfrm>
          <a:custGeom>
            <a:avLst/>
            <a:gdLst>
              <a:gd name="connsiteX0" fmla="*/ 0 w 11842045"/>
              <a:gd name="connsiteY0" fmla="*/ 0 h 4086225"/>
              <a:gd name="connsiteX1" fmla="*/ 11842045 w 11842045"/>
              <a:gd name="connsiteY1" fmla="*/ 0 h 4086225"/>
              <a:gd name="connsiteX2" fmla="*/ 11842045 w 11842045"/>
              <a:gd name="connsiteY2" fmla="*/ 4086225 h 4086225"/>
              <a:gd name="connsiteX3" fmla="*/ 2359290 w 11842045"/>
              <a:gd name="connsiteY3" fmla="*/ 4086225 h 4086225"/>
              <a:gd name="connsiteX4" fmla="*/ 4192 w 11842045"/>
              <a:gd name="connsiteY4" fmla="*/ 25713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045" h="4086225">
                <a:moveTo>
                  <a:pt x="0" y="0"/>
                </a:moveTo>
                <a:lnTo>
                  <a:pt x="11842045" y="0"/>
                </a:lnTo>
                <a:lnTo>
                  <a:pt x="11842045" y="4086225"/>
                </a:lnTo>
                <a:lnTo>
                  <a:pt x="2359290" y="4086225"/>
                </a:lnTo>
                <a:lnTo>
                  <a:pt x="4192" y="2571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Freeform 42"/>
          <p:cNvSpPr/>
          <p:nvPr userDrawn="1"/>
        </p:nvSpPr>
        <p:spPr>
          <a:xfrm>
            <a:off x="1990725" y="0"/>
            <a:ext cx="10201275" cy="4086225"/>
          </a:xfrm>
          <a:custGeom>
            <a:avLst/>
            <a:gdLst>
              <a:gd name="connsiteX0" fmla="*/ 0 w 10201159"/>
              <a:gd name="connsiteY0" fmla="*/ 0 h 4086225"/>
              <a:gd name="connsiteX1" fmla="*/ 2377502 w 10201159"/>
              <a:gd name="connsiteY1" fmla="*/ 0 h 4086225"/>
              <a:gd name="connsiteX2" fmla="*/ 4755345 w 10201159"/>
              <a:gd name="connsiteY2" fmla="*/ 0 h 4086225"/>
              <a:gd name="connsiteX3" fmla="*/ 10201159 w 10201159"/>
              <a:gd name="connsiteY3" fmla="*/ 0 h 4086225"/>
              <a:gd name="connsiteX4" fmla="*/ 10201159 w 10201159"/>
              <a:gd name="connsiteY4" fmla="*/ 4086225 h 4086225"/>
              <a:gd name="connsiteX5" fmla="*/ 2377502 w 10201159"/>
              <a:gd name="connsiteY5" fmla="*/ 4086225 h 4086225"/>
              <a:gd name="connsiteX6" fmla="*/ 2377502 w 10201159"/>
              <a:gd name="connsiteY6" fmla="*/ 4085932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159" h="4086225">
                <a:moveTo>
                  <a:pt x="0" y="0"/>
                </a:moveTo>
                <a:lnTo>
                  <a:pt x="2377502" y="0"/>
                </a:lnTo>
                <a:lnTo>
                  <a:pt x="4755345" y="0"/>
                </a:lnTo>
                <a:lnTo>
                  <a:pt x="10201159" y="0"/>
                </a:lnTo>
                <a:lnTo>
                  <a:pt x="10201159" y="4086225"/>
                </a:lnTo>
                <a:lnTo>
                  <a:pt x="2377502" y="4086225"/>
                </a:lnTo>
                <a:lnTo>
                  <a:pt x="2377502" y="4085932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Freeform 43"/>
          <p:cNvSpPr/>
          <p:nvPr userDrawn="1"/>
        </p:nvSpPr>
        <p:spPr>
          <a:xfrm flipH="1" flipV="1">
            <a:off x="4359599" y="4085131"/>
            <a:ext cx="1986587" cy="2772869"/>
          </a:xfrm>
          <a:custGeom>
            <a:avLst/>
            <a:gdLst>
              <a:gd name="connsiteX0" fmla="*/ 1986587 w 1986587"/>
              <a:gd name="connsiteY0" fmla="*/ 2772869 h 2772869"/>
              <a:gd name="connsiteX1" fmla="*/ 1605951 w 1986587"/>
              <a:gd name="connsiteY1" fmla="*/ 2772869 h 2772869"/>
              <a:gd name="connsiteX2" fmla="*/ 815554 w 1986587"/>
              <a:gd name="connsiteY2" fmla="*/ 1410154 h 2772869"/>
              <a:gd name="connsiteX3" fmla="*/ 814632 w 1986587"/>
              <a:gd name="connsiteY3" fmla="*/ 1404498 h 2772869"/>
              <a:gd name="connsiteX4" fmla="*/ 0 w 1986587"/>
              <a:gd name="connsiteY4" fmla="*/ 0 h 2772869"/>
              <a:gd name="connsiteX5" fmla="*/ 374836 w 1986587"/>
              <a:gd name="connsiteY5" fmla="*/ 0 h 2772869"/>
              <a:gd name="connsiteX6" fmla="*/ 1315149 w 1986587"/>
              <a:gd name="connsiteY6" fmla="*/ 1615961 h 2772869"/>
              <a:gd name="connsiteX7" fmla="*/ 1313393 w 1986587"/>
              <a:gd name="connsiteY7" fmla="*/ 1615961 h 277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6587" h="2772869">
                <a:moveTo>
                  <a:pt x="1986587" y="2772869"/>
                </a:moveTo>
                <a:lnTo>
                  <a:pt x="1605951" y="2772869"/>
                </a:lnTo>
                <a:lnTo>
                  <a:pt x="815554" y="1410154"/>
                </a:lnTo>
                <a:lnTo>
                  <a:pt x="814632" y="1404498"/>
                </a:lnTo>
                <a:lnTo>
                  <a:pt x="0" y="0"/>
                </a:lnTo>
                <a:lnTo>
                  <a:pt x="374836" y="0"/>
                </a:lnTo>
                <a:lnTo>
                  <a:pt x="1315149" y="1615961"/>
                </a:lnTo>
                <a:lnTo>
                  <a:pt x="1313393" y="16159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Freeform 44"/>
          <p:cNvSpPr/>
          <p:nvPr userDrawn="1"/>
        </p:nvSpPr>
        <p:spPr>
          <a:xfrm flipH="1" flipV="1">
            <a:off x="0" y="-4852"/>
            <a:ext cx="1679576" cy="2911565"/>
          </a:xfrm>
          <a:custGeom>
            <a:avLst/>
            <a:gdLst>
              <a:gd name="connsiteX0" fmla="*/ 1679576 w 1679576"/>
              <a:gd name="connsiteY0" fmla="*/ 2911565 h 2911565"/>
              <a:gd name="connsiteX1" fmla="*/ 1678033 w 1679576"/>
              <a:gd name="connsiteY1" fmla="*/ 2911565 h 2911565"/>
              <a:gd name="connsiteX2" fmla="*/ 4192 w 1679576"/>
              <a:gd name="connsiteY2" fmla="*/ 25712 h 2911565"/>
              <a:gd name="connsiteX3" fmla="*/ 0 w 1679576"/>
              <a:gd name="connsiteY3" fmla="*/ 0 h 2911565"/>
              <a:gd name="connsiteX4" fmla="*/ 361040 w 1679576"/>
              <a:gd name="connsiteY4" fmla="*/ 0 h 2911565"/>
              <a:gd name="connsiteX5" fmla="*/ 1679576 w 1679576"/>
              <a:gd name="connsiteY5" fmla="*/ 2265951 h 29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576" h="2911565">
                <a:moveTo>
                  <a:pt x="1679576" y="2911565"/>
                </a:moveTo>
                <a:lnTo>
                  <a:pt x="1678033" y="2911565"/>
                </a:lnTo>
                <a:lnTo>
                  <a:pt x="4192" y="25712"/>
                </a:lnTo>
                <a:lnTo>
                  <a:pt x="0" y="0"/>
                </a:lnTo>
                <a:lnTo>
                  <a:pt x="361040" y="0"/>
                </a:lnTo>
                <a:lnTo>
                  <a:pt x="1679576" y="22659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itle 1"/>
          <p:cNvSpPr txBox="1">
            <a:spLocks/>
          </p:cNvSpPr>
          <p:nvPr userDrawn="1"/>
        </p:nvSpPr>
        <p:spPr bwMode="auto">
          <a:xfrm>
            <a:off x="990600" y="444500"/>
            <a:ext cx="10515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x-none" sz="3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MIT Center for Transportation &amp; </a:t>
            </a:r>
            <a:r>
              <a:rPr lang="en-US" altLang="x-none" sz="3200" dirty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Logistics</a:t>
            </a:r>
            <a:endParaRPr lang="en-US" altLang="x-none" sz="32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x-none" sz="5000" b="1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6691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352741" y="-766"/>
            <a:ext cx="2482298" cy="1205347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76B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482685" y="11358"/>
            <a:ext cx="11709315" cy="119322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76B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609" y="68"/>
            <a:ext cx="1213455" cy="9540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76B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10376881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5910262" y="6504999"/>
            <a:ext cx="720725" cy="365125"/>
          </a:xfrm>
        </p:spPr>
        <p:txBody>
          <a:bodyPr/>
          <a:lstStyle>
            <a:lvl1pPr algn="ctr">
              <a:defRPr sz="11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10376881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01725" y="377825"/>
            <a:ext cx="720725" cy="365125"/>
          </a:xfrm>
        </p:spPr>
        <p:txBody>
          <a:bodyPr/>
          <a:lstStyle>
            <a:lvl1pPr algn="ctr">
              <a:defRPr sz="40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1C3DCD55-5460-7B4B-BD76-093CF6877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8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10376881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5910262" y="6504999"/>
            <a:ext cx="720725" cy="365125"/>
          </a:xfrm>
        </p:spPr>
        <p:txBody>
          <a:bodyPr/>
          <a:lstStyle>
            <a:lvl1pPr algn="ctr">
              <a:defRPr sz="11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1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3BB9-16FE-0F4F-9A2B-5ECB883F8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D01-7BDD-124C-AF45-5201E6D19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D75C-A7BD-6442-91B8-77BCC5B34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1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FC1F-D65D-E146-87C1-4866A94B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97B0-EA9E-1C49-8F73-A1E31B3E6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695576" y="4022725"/>
            <a:ext cx="9496425" cy="2846388"/>
          </a:xfrm>
          <a:custGeom>
            <a:avLst/>
            <a:gdLst>
              <a:gd name="connsiteX0" fmla="*/ 0 w 9496425"/>
              <a:gd name="connsiteY0" fmla="*/ 0 h 2846388"/>
              <a:gd name="connsiteX1" fmla="*/ 9496425 w 9496425"/>
              <a:gd name="connsiteY1" fmla="*/ 0 h 2846388"/>
              <a:gd name="connsiteX2" fmla="*/ 9496425 w 9496425"/>
              <a:gd name="connsiteY2" fmla="*/ 2846388 h 2846388"/>
              <a:gd name="connsiteX3" fmla="*/ 1640282 w 9496425"/>
              <a:gd name="connsiteY3" fmla="*/ 2846388 h 2846388"/>
              <a:gd name="connsiteX4" fmla="*/ 4193 w 9496425"/>
              <a:gd name="connsiteY4" fmla="*/ 25713 h 284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425" h="2846388">
                <a:moveTo>
                  <a:pt x="0" y="0"/>
                </a:moveTo>
                <a:lnTo>
                  <a:pt x="9496425" y="0"/>
                </a:lnTo>
                <a:lnTo>
                  <a:pt x="9496425" y="2846388"/>
                </a:lnTo>
                <a:lnTo>
                  <a:pt x="1640282" y="2846388"/>
                </a:lnTo>
                <a:lnTo>
                  <a:pt x="4193" y="2571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216854" y="3859212"/>
            <a:ext cx="7975146" cy="3019425"/>
          </a:xfrm>
          <a:custGeom>
            <a:avLst/>
            <a:gdLst>
              <a:gd name="connsiteX0" fmla="*/ 0 w 7972425"/>
              <a:gd name="connsiteY0" fmla="*/ 0 h 3019425"/>
              <a:gd name="connsiteX1" fmla="*/ 2377529 w 7972425"/>
              <a:gd name="connsiteY1" fmla="*/ 0 h 3019425"/>
              <a:gd name="connsiteX2" fmla="*/ 4755399 w 7972425"/>
              <a:gd name="connsiteY2" fmla="*/ 0 h 3019425"/>
              <a:gd name="connsiteX3" fmla="*/ 7972425 w 7972425"/>
              <a:gd name="connsiteY3" fmla="*/ 0 h 3019425"/>
              <a:gd name="connsiteX4" fmla="*/ 7972425 w 7972425"/>
              <a:gd name="connsiteY4" fmla="*/ 3019425 h 3019425"/>
              <a:gd name="connsiteX5" fmla="*/ 1756949 w 7972425"/>
              <a:gd name="connsiteY5" fmla="*/ 301942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2425" h="3019425">
                <a:moveTo>
                  <a:pt x="0" y="0"/>
                </a:moveTo>
                <a:lnTo>
                  <a:pt x="2377529" y="0"/>
                </a:lnTo>
                <a:lnTo>
                  <a:pt x="4755399" y="0"/>
                </a:lnTo>
                <a:lnTo>
                  <a:pt x="7972425" y="0"/>
                </a:lnTo>
                <a:lnTo>
                  <a:pt x="7972425" y="3019425"/>
                </a:lnTo>
                <a:lnTo>
                  <a:pt x="1756949" y="3019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3175" y="0"/>
            <a:ext cx="4879975" cy="4086225"/>
          </a:xfrm>
          <a:custGeom>
            <a:avLst/>
            <a:gdLst>
              <a:gd name="connsiteX0" fmla="*/ 0 w 4879975"/>
              <a:gd name="connsiteY0" fmla="*/ 0 h 4086225"/>
              <a:gd name="connsiteX1" fmla="*/ 4879975 w 4879975"/>
              <a:gd name="connsiteY1" fmla="*/ 0 h 4086225"/>
              <a:gd name="connsiteX2" fmla="*/ 4879975 w 4879975"/>
              <a:gd name="connsiteY2" fmla="*/ 4086225 h 4086225"/>
              <a:gd name="connsiteX3" fmla="*/ 0 w 4879975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975" h="4086225">
                <a:moveTo>
                  <a:pt x="0" y="0"/>
                </a:moveTo>
                <a:lnTo>
                  <a:pt x="4879975" y="0"/>
                </a:lnTo>
                <a:lnTo>
                  <a:pt x="4879975" y="4086225"/>
                </a:lnTo>
                <a:lnTo>
                  <a:pt x="0" y="4086225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349250" y="0"/>
            <a:ext cx="11842750" cy="4086225"/>
          </a:xfrm>
          <a:custGeom>
            <a:avLst/>
            <a:gdLst>
              <a:gd name="connsiteX0" fmla="*/ 0 w 11842045"/>
              <a:gd name="connsiteY0" fmla="*/ 0 h 4086225"/>
              <a:gd name="connsiteX1" fmla="*/ 11842045 w 11842045"/>
              <a:gd name="connsiteY1" fmla="*/ 0 h 4086225"/>
              <a:gd name="connsiteX2" fmla="*/ 11842045 w 11842045"/>
              <a:gd name="connsiteY2" fmla="*/ 4086225 h 4086225"/>
              <a:gd name="connsiteX3" fmla="*/ 2359290 w 11842045"/>
              <a:gd name="connsiteY3" fmla="*/ 4086225 h 4086225"/>
              <a:gd name="connsiteX4" fmla="*/ 4192 w 11842045"/>
              <a:gd name="connsiteY4" fmla="*/ 25713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045" h="4086225">
                <a:moveTo>
                  <a:pt x="0" y="0"/>
                </a:moveTo>
                <a:lnTo>
                  <a:pt x="11842045" y="0"/>
                </a:lnTo>
                <a:lnTo>
                  <a:pt x="11842045" y="4086225"/>
                </a:lnTo>
                <a:lnTo>
                  <a:pt x="2359290" y="4086225"/>
                </a:lnTo>
                <a:lnTo>
                  <a:pt x="4192" y="2571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990725" y="0"/>
            <a:ext cx="10201275" cy="4086225"/>
          </a:xfrm>
          <a:custGeom>
            <a:avLst/>
            <a:gdLst>
              <a:gd name="connsiteX0" fmla="*/ 0 w 10201159"/>
              <a:gd name="connsiteY0" fmla="*/ 0 h 4086225"/>
              <a:gd name="connsiteX1" fmla="*/ 2377502 w 10201159"/>
              <a:gd name="connsiteY1" fmla="*/ 0 h 4086225"/>
              <a:gd name="connsiteX2" fmla="*/ 4755345 w 10201159"/>
              <a:gd name="connsiteY2" fmla="*/ 0 h 4086225"/>
              <a:gd name="connsiteX3" fmla="*/ 10201159 w 10201159"/>
              <a:gd name="connsiteY3" fmla="*/ 0 h 4086225"/>
              <a:gd name="connsiteX4" fmla="*/ 10201159 w 10201159"/>
              <a:gd name="connsiteY4" fmla="*/ 4086225 h 4086225"/>
              <a:gd name="connsiteX5" fmla="*/ 2377502 w 10201159"/>
              <a:gd name="connsiteY5" fmla="*/ 4086225 h 4086225"/>
              <a:gd name="connsiteX6" fmla="*/ 2377502 w 10201159"/>
              <a:gd name="connsiteY6" fmla="*/ 4085932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159" h="4086225">
                <a:moveTo>
                  <a:pt x="0" y="0"/>
                </a:moveTo>
                <a:lnTo>
                  <a:pt x="2377502" y="0"/>
                </a:lnTo>
                <a:lnTo>
                  <a:pt x="4755345" y="0"/>
                </a:lnTo>
                <a:lnTo>
                  <a:pt x="10201159" y="0"/>
                </a:lnTo>
                <a:lnTo>
                  <a:pt x="10201159" y="4086225"/>
                </a:lnTo>
                <a:lnTo>
                  <a:pt x="2377502" y="4086225"/>
                </a:lnTo>
                <a:lnTo>
                  <a:pt x="2377502" y="4085932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759075" y="3713163"/>
            <a:ext cx="85947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endParaRPr lang="x-none" altLang="x-none" sz="5000" b="1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838200" y="292100"/>
            <a:ext cx="10515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x-none" sz="3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rPr>
              <a:t>MIT Center for Transportation &amp; Logistics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x-none" sz="5000" b="1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14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695576" y="4022725"/>
            <a:ext cx="9496425" cy="2846388"/>
          </a:xfrm>
          <a:custGeom>
            <a:avLst/>
            <a:gdLst>
              <a:gd name="connsiteX0" fmla="*/ 0 w 9496425"/>
              <a:gd name="connsiteY0" fmla="*/ 0 h 2846388"/>
              <a:gd name="connsiteX1" fmla="*/ 9496425 w 9496425"/>
              <a:gd name="connsiteY1" fmla="*/ 0 h 2846388"/>
              <a:gd name="connsiteX2" fmla="*/ 9496425 w 9496425"/>
              <a:gd name="connsiteY2" fmla="*/ 2846388 h 2846388"/>
              <a:gd name="connsiteX3" fmla="*/ 1640282 w 9496425"/>
              <a:gd name="connsiteY3" fmla="*/ 2846388 h 2846388"/>
              <a:gd name="connsiteX4" fmla="*/ 4193 w 9496425"/>
              <a:gd name="connsiteY4" fmla="*/ 25713 h 284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6425" h="2846388">
                <a:moveTo>
                  <a:pt x="0" y="0"/>
                </a:moveTo>
                <a:lnTo>
                  <a:pt x="9496425" y="0"/>
                </a:lnTo>
                <a:lnTo>
                  <a:pt x="9496425" y="2846388"/>
                </a:lnTo>
                <a:lnTo>
                  <a:pt x="1640282" y="2846388"/>
                </a:lnTo>
                <a:lnTo>
                  <a:pt x="4193" y="2571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4216854" y="3859212"/>
            <a:ext cx="7975146" cy="3019425"/>
          </a:xfrm>
          <a:custGeom>
            <a:avLst/>
            <a:gdLst>
              <a:gd name="connsiteX0" fmla="*/ 0 w 7972425"/>
              <a:gd name="connsiteY0" fmla="*/ 0 h 3019425"/>
              <a:gd name="connsiteX1" fmla="*/ 2377529 w 7972425"/>
              <a:gd name="connsiteY1" fmla="*/ 0 h 3019425"/>
              <a:gd name="connsiteX2" fmla="*/ 4755399 w 7972425"/>
              <a:gd name="connsiteY2" fmla="*/ 0 h 3019425"/>
              <a:gd name="connsiteX3" fmla="*/ 7972425 w 7972425"/>
              <a:gd name="connsiteY3" fmla="*/ 0 h 3019425"/>
              <a:gd name="connsiteX4" fmla="*/ 7972425 w 7972425"/>
              <a:gd name="connsiteY4" fmla="*/ 3019425 h 3019425"/>
              <a:gd name="connsiteX5" fmla="*/ 1756949 w 7972425"/>
              <a:gd name="connsiteY5" fmla="*/ 301942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2425" h="3019425">
                <a:moveTo>
                  <a:pt x="0" y="0"/>
                </a:moveTo>
                <a:lnTo>
                  <a:pt x="2377529" y="0"/>
                </a:lnTo>
                <a:lnTo>
                  <a:pt x="4755399" y="0"/>
                </a:lnTo>
                <a:lnTo>
                  <a:pt x="7972425" y="0"/>
                </a:lnTo>
                <a:lnTo>
                  <a:pt x="7972425" y="3019425"/>
                </a:lnTo>
                <a:lnTo>
                  <a:pt x="1756949" y="3019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3175" y="0"/>
            <a:ext cx="4879975" cy="4086225"/>
          </a:xfrm>
          <a:custGeom>
            <a:avLst/>
            <a:gdLst>
              <a:gd name="connsiteX0" fmla="*/ 0 w 4879975"/>
              <a:gd name="connsiteY0" fmla="*/ 0 h 4086225"/>
              <a:gd name="connsiteX1" fmla="*/ 4879975 w 4879975"/>
              <a:gd name="connsiteY1" fmla="*/ 0 h 4086225"/>
              <a:gd name="connsiteX2" fmla="*/ 4879975 w 4879975"/>
              <a:gd name="connsiteY2" fmla="*/ 4086225 h 4086225"/>
              <a:gd name="connsiteX3" fmla="*/ 0 w 4879975"/>
              <a:gd name="connsiteY3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975" h="4086225">
                <a:moveTo>
                  <a:pt x="0" y="0"/>
                </a:moveTo>
                <a:lnTo>
                  <a:pt x="4879975" y="0"/>
                </a:lnTo>
                <a:lnTo>
                  <a:pt x="4879975" y="4086225"/>
                </a:lnTo>
                <a:lnTo>
                  <a:pt x="0" y="4086225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349250" y="0"/>
            <a:ext cx="11842750" cy="4086225"/>
          </a:xfrm>
          <a:custGeom>
            <a:avLst/>
            <a:gdLst>
              <a:gd name="connsiteX0" fmla="*/ 0 w 11842045"/>
              <a:gd name="connsiteY0" fmla="*/ 0 h 4086225"/>
              <a:gd name="connsiteX1" fmla="*/ 11842045 w 11842045"/>
              <a:gd name="connsiteY1" fmla="*/ 0 h 4086225"/>
              <a:gd name="connsiteX2" fmla="*/ 11842045 w 11842045"/>
              <a:gd name="connsiteY2" fmla="*/ 4086225 h 4086225"/>
              <a:gd name="connsiteX3" fmla="*/ 2359290 w 11842045"/>
              <a:gd name="connsiteY3" fmla="*/ 4086225 h 4086225"/>
              <a:gd name="connsiteX4" fmla="*/ 4192 w 11842045"/>
              <a:gd name="connsiteY4" fmla="*/ 25713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2045" h="4086225">
                <a:moveTo>
                  <a:pt x="0" y="0"/>
                </a:moveTo>
                <a:lnTo>
                  <a:pt x="11842045" y="0"/>
                </a:lnTo>
                <a:lnTo>
                  <a:pt x="11842045" y="4086225"/>
                </a:lnTo>
                <a:lnTo>
                  <a:pt x="2359290" y="4086225"/>
                </a:lnTo>
                <a:lnTo>
                  <a:pt x="4192" y="2571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1990725" y="0"/>
            <a:ext cx="10201275" cy="4086225"/>
          </a:xfrm>
          <a:custGeom>
            <a:avLst/>
            <a:gdLst>
              <a:gd name="connsiteX0" fmla="*/ 0 w 10201159"/>
              <a:gd name="connsiteY0" fmla="*/ 0 h 4086225"/>
              <a:gd name="connsiteX1" fmla="*/ 2377502 w 10201159"/>
              <a:gd name="connsiteY1" fmla="*/ 0 h 4086225"/>
              <a:gd name="connsiteX2" fmla="*/ 4755345 w 10201159"/>
              <a:gd name="connsiteY2" fmla="*/ 0 h 4086225"/>
              <a:gd name="connsiteX3" fmla="*/ 10201159 w 10201159"/>
              <a:gd name="connsiteY3" fmla="*/ 0 h 4086225"/>
              <a:gd name="connsiteX4" fmla="*/ 10201159 w 10201159"/>
              <a:gd name="connsiteY4" fmla="*/ 4086225 h 4086225"/>
              <a:gd name="connsiteX5" fmla="*/ 2377502 w 10201159"/>
              <a:gd name="connsiteY5" fmla="*/ 4086225 h 4086225"/>
              <a:gd name="connsiteX6" fmla="*/ 2377502 w 10201159"/>
              <a:gd name="connsiteY6" fmla="*/ 4085932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1159" h="4086225">
                <a:moveTo>
                  <a:pt x="0" y="0"/>
                </a:moveTo>
                <a:lnTo>
                  <a:pt x="2377502" y="0"/>
                </a:lnTo>
                <a:lnTo>
                  <a:pt x="4755345" y="0"/>
                </a:lnTo>
                <a:lnTo>
                  <a:pt x="10201159" y="0"/>
                </a:lnTo>
                <a:lnTo>
                  <a:pt x="10201159" y="4086225"/>
                </a:lnTo>
                <a:lnTo>
                  <a:pt x="2377502" y="4086225"/>
                </a:lnTo>
                <a:lnTo>
                  <a:pt x="2377502" y="4085932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759075" y="3713163"/>
            <a:ext cx="85947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endParaRPr lang="x-none" altLang="x-none" sz="5000" b="1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838200" y="292100"/>
            <a:ext cx="10515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endParaRPr lang="en-US" altLang="x-none" sz="5000" b="1" dirty="0">
              <a:solidFill>
                <a:schemeClr val="bg1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38337" y="642939"/>
            <a:ext cx="9415463" cy="2786062"/>
          </a:xfrm>
        </p:spPr>
        <p:txBody>
          <a:bodyPr/>
          <a:lstStyle>
            <a:lvl1pPr algn="r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r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2pPr>
            <a:lvl3pPr algn="r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3pPr>
            <a:lvl4pPr algn="r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4pPr>
            <a:lvl5pPr algn="r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5B4B-C08A-2442-809C-DF8D4A2C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5D48-A16C-964B-A422-55B3A8200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/Outreac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352741" y="-766"/>
            <a:ext cx="2482298" cy="1205347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AFB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482685" y="11358"/>
            <a:ext cx="11709315" cy="119322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AFB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609" y="68"/>
            <a:ext cx="1213455" cy="9540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AFB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10376881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5910262" y="6504999"/>
            <a:ext cx="720725" cy="365125"/>
          </a:xfrm>
        </p:spPr>
        <p:txBody>
          <a:bodyPr/>
          <a:lstStyle>
            <a:lvl1pPr algn="ctr">
              <a:defRPr sz="11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352741" y="-766"/>
            <a:ext cx="2482298" cy="1205347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482685" y="11358"/>
            <a:ext cx="11709315" cy="119322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609" y="68"/>
            <a:ext cx="1213455" cy="9540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10376881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5910262" y="6504999"/>
            <a:ext cx="720725" cy="365125"/>
          </a:xfrm>
        </p:spPr>
        <p:txBody>
          <a:bodyPr/>
          <a:lstStyle>
            <a:lvl1pPr algn="ctr">
              <a:defRPr sz="11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3"/>
          <p:cNvSpPr>
            <a:spLocks noGrp="1"/>
          </p:cNvSpPr>
          <p:nvPr>
            <p:ph sz="quarter" idx="13"/>
          </p:nvPr>
        </p:nvSpPr>
        <p:spPr>
          <a:xfrm>
            <a:off x="976917" y="1562376"/>
            <a:ext cx="4266597" cy="4498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352741" y="-766"/>
            <a:ext cx="2482298" cy="1205347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482685" y="11358"/>
            <a:ext cx="11709315" cy="119322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609" y="68"/>
            <a:ext cx="1213455" cy="9540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E7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88113"/>
            <a:ext cx="12192000" cy="369887"/>
          </a:xfrm>
          <a:prstGeom prst="rect">
            <a:avLst/>
          </a:pr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6461" b="-24728"/>
          <a:stretch>
            <a:fillRect/>
          </a:stretch>
        </p:blipFill>
        <p:spPr bwMode="auto">
          <a:xfrm>
            <a:off x="306388" y="6581775"/>
            <a:ext cx="669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581775"/>
            <a:ext cx="381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5910262" y="6504999"/>
            <a:ext cx="720725" cy="365125"/>
          </a:xfrm>
        </p:spPr>
        <p:txBody>
          <a:bodyPr/>
          <a:lstStyle>
            <a:lvl1pPr algn="ctr">
              <a:defRPr sz="1100" b="0" i="0" smtClean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1106488" cy="869950"/>
          </a:xfrm>
          <a:custGeom>
            <a:avLst/>
            <a:gdLst>
              <a:gd name="connsiteX0" fmla="*/ 0 w 1106311"/>
              <a:gd name="connsiteY0" fmla="*/ 0 h 869244"/>
              <a:gd name="connsiteX1" fmla="*/ 1106311 w 1106311"/>
              <a:gd name="connsiteY1" fmla="*/ 0 h 869244"/>
              <a:gd name="connsiteX2" fmla="*/ 1106311 w 1106311"/>
              <a:gd name="connsiteY2" fmla="*/ 869244 h 869244"/>
              <a:gd name="connsiteX3" fmla="*/ 504161 w 1106311"/>
              <a:gd name="connsiteY3" fmla="*/ 869244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311" h="869244">
                <a:moveTo>
                  <a:pt x="0" y="0"/>
                </a:moveTo>
                <a:lnTo>
                  <a:pt x="1106311" y="0"/>
                </a:lnTo>
                <a:lnTo>
                  <a:pt x="1106311" y="869244"/>
                </a:lnTo>
                <a:lnTo>
                  <a:pt x="504161" y="869244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349250" y="0"/>
            <a:ext cx="11842750" cy="1122363"/>
          </a:xfrm>
          <a:custGeom>
            <a:avLst/>
            <a:gdLst>
              <a:gd name="connsiteX0" fmla="*/ 0 w 11571111"/>
              <a:gd name="connsiteY0" fmla="*/ 0 h 1122363"/>
              <a:gd name="connsiteX1" fmla="*/ 11571111 w 11571111"/>
              <a:gd name="connsiteY1" fmla="*/ 0 h 1122363"/>
              <a:gd name="connsiteX2" fmla="*/ 11571111 w 11571111"/>
              <a:gd name="connsiteY2" fmla="*/ 1122363 h 1122363"/>
              <a:gd name="connsiteX3" fmla="*/ 650970 w 11571111"/>
              <a:gd name="connsiteY3" fmla="*/ 11223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1111" h="1122363">
                <a:moveTo>
                  <a:pt x="0" y="0"/>
                </a:moveTo>
                <a:lnTo>
                  <a:pt x="11571111" y="0"/>
                </a:lnTo>
                <a:lnTo>
                  <a:pt x="11571111" y="1122363"/>
                </a:lnTo>
                <a:lnTo>
                  <a:pt x="650970" y="1122363"/>
                </a:lnTo>
                <a:close/>
              </a:path>
            </a:pathLst>
          </a:custGeom>
          <a:solidFill>
            <a:srgbClr val="007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349250" y="0"/>
            <a:ext cx="2311400" cy="1122363"/>
          </a:xfrm>
          <a:custGeom>
            <a:avLst/>
            <a:gdLst>
              <a:gd name="connsiteX0" fmla="*/ 0 w 2311357"/>
              <a:gd name="connsiteY0" fmla="*/ 0 h 1122363"/>
              <a:gd name="connsiteX1" fmla="*/ 1662955 w 2311357"/>
              <a:gd name="connsiteY1" fmla="*/ 0 h 1122363"/>
              <a:gd name="connsiteX2" fmla="*/ 2311356 w 2311357"/>
              <a:gd name="connsiteY2" fmla="*/ 1117933 h 1122363"/>
              <a:gd name="connsiteX3" fmla="*/ 2311357 w 2311357"/>
              <a:gd name="connsiteY3" fmla="*/ 1117931 h 1122363"/>
              <a:gd name="connsiteX4" fmla="*/ 2311357 w 2311357"/>
              <a:gd name="connsiteY4" fmla="*/ 1122363 h 1122363"/>
              <a:gd name="connsiteX5" fmla="*/ 643684 w 2311357"/>
              <a:gd name="connsiteY5" fmla="*/ 1122363 h 1122363"/>
              <a:gd name="connsiteX6" fmla="*/ 0 w 2311357"/>
              <a:gd name="connsiteY6" fmla="*/ 12563 h 11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357" h="1122363">
                <a:moveTo>
                  <a:pt x="0" y="0"/>
                </a:moveTo>
                <a:lnTo>
                  <a:pt x="1662955" y="0"/>
                </a:lnTo>
                <a:lnTo>
                  <a:pt x="2311356" y="1117933"/>
                </a:lnTo>
                <a:lnTo>
                  <a:pt x="2311357" y="1117931"/>
                </a:lnTo>
                <a:lnTo>
                  <a:pt x="2311357" y="1122363"/>
                </a:lnTo>
                <a:lnTo>
                  <a:pt x="643684" y="1122363"/>
                </a:lnTo>
                <a:lnTo>
                  <a:pt x="0" y="12563"/>
                </a:lnTo>
                <a:close/>
              </a:path>
            </a:pathLst>
          </a:custGeom>
          <a:solidFill>
            <a:srgbClr val="00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312" y="-73602"/>
            <a:ext cx="8692487" cy="1325563"/>
          </a:xfrm>
        </p:spPr>
        <p:txBody>
          <a:bodyPr>
            <a:normAutofit/>
          </a:bodyPr>
          <a:lstStyle>
            <a:lvl1pPr algn="r">
              <a:defRPr sz="4000" b="0" i="0" baseline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872E1-3BE9-2743-96EB-D2418381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76" r:id="rId8"/>
    <p:sldLayoutId id="2147483677" r:id="rId9"/>
    <p:sldLayoutId id="2147483675" r:id="rId10"/>
    <p:sldLayoutId id="2147483671" r:id="rId11"/>
    <p:sldLayoutId id="2147483672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309" y="-73602"/>
            <a:ext cx="1150806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Apple Case Supplement: Some Relevant Headlines</a:t>
            </a:r>
            <a:endParaRPr lang="en-US" sz="36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501" y="1851205"/>
            <a:ext cx="208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WSJ 7-20-16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1"/>
          <a:stretch/>
        </p:blipFill>
        <p:spPr>
          <a:xfrm>
            <a:off x="637309" y="1355148"/>
            <a:ext cx="1768217" cy="491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82">
            <a:off x="5410314" y="1703371"/>
            <a:ext cx="4564409" cy="3239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9764" r="29990" b="23210"/>
          <a:stretch/>
        </p:blipFill>
        <p:spPr>
          <a:xfrm rot="21361962">
            <a:off x="10152178" y="3234231"/>
            <a:ext cx="1733550" cy="30289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5227" y="1251961"/>
            <a:ext cx="208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WSJ 2-1-17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3"/>
          <a:stretch/>
        </p:blipFill>
        <p:spPr>
          <a:xfrm>
            <a:off x="2489314" y="3429000"/>
            <a:ext cx="2494024" cy="272414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200650" y="5734050"/>
            <a:ext cx="1866900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28501" y="2728795"/>
            <a:ext cx="703032" cy="84087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20961" y="6488668"/>
            <a:ext cx="304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Ref.: Wall Street Journal</a:t>
            </a:r>
            <a:endParaRPr lang="en-US" b="1" dirty="0">
              <a:solidFill>
                <a:schemeClr val="bg1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D7A795-A695-3F4E-8717-7784C7B10A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309" y="-73602"/>
            <a:ext cx="1150806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Apple Case Supplement: Some Relevant Headlines</a:t>
            </a:r>
            <a:endParaRPr lang="en-US" sz="3600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15" y="2082592"/>
            <a:ext cx="10287365" cy="4330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02254" y="1577431"/>
            <a:ext cx="2087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WSJ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2-14-17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106" y="1955175"/>
            <a:ext cx="1549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Hopes based on 10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Anniversary iPhone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cxnSp>
        <p:nvCxnSpPr>
          <p:cNvPr id="13" name="Straight Arrow Connector 12"/>
          <p:cNvCxnSpPr>
            <a:stCxn id="16" idx="2"/>
          </p:cNvCxnSpPr>
          <p:nvPr/>
        </p:nvCxnSpPr>
        <p:spPr>
          <a:xfrm>
            <a:off x="969661" y="3432503"/>
            <a:ext cx="907265" cy="92743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0961" y="6488668"/>
            <a:ext cx="304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Ref.: Wall Street Journal</a:t>
            </a:r>
            <a:endParaRPr lang="en-US" b="1" dirty="0">
              <a:solidFill>
                <a:schemeClr val="bg1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Myriad Pro Semibold</vt:lpstr>
      <vt:lpstr>Office Theme</vt:lpstr>
      <vt:lpstr>Apple Case Supplement: Some Relevant Headlines</vt:lpstr>
      <vt:lpstr>Apple Case Supplement: Some Relevant Headlines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Adams</dc:creator>
  <cp:lastModifiedBy>James B.</cp:lastModifiedBy>
  <cp:revision>138</cp:revision>
  <cp:lastPrinted>2017-06-13T11:52:53Z</cp:lastPrinted>
  <dcterms:created xsi:type="dcterms:W3CDTF">2017-04-25T14:29:54Z</dcterms:created>
  <dcterms:modified xsi:type="dcterms:W3CDTF">2017-06-13T12:13:35Z</dcterms:modified>
</cp:coreProperties>
</file>